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B347-2842-4954-815A-18B9EED7B1BD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Požari i eksplozije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RAČUNSKE VEŽBE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na radu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životne sredine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1" y="525780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 zaštite na radu u Nišu</a:t>
            </a:r>
          </a:p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Školska godina: 2021/2022 – prolećni semestar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.03.2022.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ugljendioksida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0,18,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kiseonika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0,12,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0,7.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sabiti datu smešu da bi na temperaturi od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453 [K] njena masa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 [kg] zauzela zapreminu od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 [m</a:t>
            </a:r>
            <a:r>
              <a:rPr lang="pl-P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3330"/>
            <a:ext cx="6410325" cy="590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45160"/>
            <a:ext cx="4676775" cy="1285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62315"/>
            <a:ext cx="6524625" cy="238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300440"/>
            <a:ext cx="4581525" cy="1704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243540"/>
            <a:ext cx="35814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U rezervoaru zapremine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125 [m</a:t>
            </a:r>
            <a:r>
              <a:rPr lang="pl-P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nalazi se koksni gas pod pritiskom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 [bar]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18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koksnog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sledeći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vodonika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0,46,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0,32,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ugljenmonoksida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0,15,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0,07.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ispuštanja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količine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rezervoaru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 [bar]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12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rezervoara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ispuštenog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koksnog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428"/>
            <a:ext cx="5729681" cy="6935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1151"/>
            <a:ext cx="5729681" cy="10213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302529"/>
            <a:ext cx="5729681" cy="11642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" y="4466760"/>
            <a:ext cx="5729681" cy="4253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883279"/>
            <a:ext cx="3942826" cy="12137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8206" y="2281151"/>
            <a:ext cx="5478745" cy="160295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098796" y="1451295"/>
            <a:ext cx="16778" cy="4645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5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U sudu zapremine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 [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nalazi se gas u količini od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 [kg]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sledećeg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relativnog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kiseonika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ugljendioksida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0,6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pritisku od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 [bar]. Odrediti temperaturu gasa.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3330"/>
            <a:ext cx="5762625" cy="666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2124"/>
            <a:ext cx="6591300" cy="1228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2893"/>
            <a:ext cx="6591300" cy="1419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514162"/>
            <a:ext cx="3838575" cy="695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393946"/>
            <a:ext cx="30670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0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192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vodonika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ugljenmonoksidom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obrazuje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iznosi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0,0667.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njenu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specifičnu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normalnim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uslovima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50116"/>
            <a:ext cx="2238375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3501"/>
            <a:ext cx="6562725" cy="1752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19886"/>
            <a:ext cx="6962775" cy="12287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52396"/>
            <a:ext cx="66008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0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specifičnu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njenih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sledeći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ugljendioksida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0,12,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ugljenmonoksida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0,01,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vodene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0,06,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deo kiseonika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0,07 i zapreminski deo azota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0,74.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iznosi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[bar]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329"/>
            <a:ext cx="6572250" cy="885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2086154"/>
            <a:ext cx="6534150" cy="251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" y="4753805"/>
            <a:ext cx="6581775" cy="16287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331978" y="3246814"/>
            <a:ext cx="48600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Parcijalni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pritisci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izračunavaju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poznatih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delova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1978" y="4255403"/>
            <a:ext cx="283845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6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ugljendioksida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0,12,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kiseonika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0,08,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0,8. Do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treba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sabiti datu smešu da bi na temperaturi od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njena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gustina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iznosila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1,6 [kg/m3]?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6084"/>
            <a:ext cx="5724525" cy="590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96387"/>
            <a:ext cx="6798301" cy="1322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98273"/>
            <a:ext cx="6600825" cy="1838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716351"/>
            <a:ext cx="660082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3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Komora je pregradom podeljena na dva dela. U prvom delu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1,5 [m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nalazi se ugljendioksid na pritisku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4,9 [bar] 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temperaturi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30 [</a:t>
            </a:r>
            <a:r>
              <a:rPr lang="pl-P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C] a u drugom delu zapremine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[m</a:t>
            </a:r>
            <a:r>
              <a:rPr lang="pl-P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nalazi se kiseonik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1,96 [bar]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57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novonastaloj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prividnu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molarnu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uklanjanja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pregrade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završenog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mešanja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330"/>
            <a:ext cx="5729681" cy="8087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09127"/>
            <a:ext cx="5729681" cy="15284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3" y="3537599"/>
            <a:ext cx="4857358" cy="10848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22491"/>
            <a:ext cx="2676088" cy="7812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7107" y="1200329"/>
            <a:ext cx="3527210" cy="1123421"/>
          </a:xfrm>
          <a:prstGeom prst="rect">
            <a:avLst/>
          </a:prstGeom>
        </p:spPr>
      </p:pic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6096000" y="1200329"/>
            <a:ext cx="27963" cy="5586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645" y="2323750"/>
            <a:ext cx="3479672" cy="80300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77107" y="3204502"/>
            <a:ext cx="4880251" cy="66619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5922" y="3948446"/>
            <a:ext cx="5162240" cy="9003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50013" y="4858540"/>
            <a:ext cx="1291690" cy="17176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77107" y="5071867"/>
            <a:ext cx="2069939" cy="48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6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Komora je pregradom podeljena na dva dela. U prvom delu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1,5 [m</a:t>
            </a:r>
            <a:r>
              <a:rPr lang="it-IT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nalazi se ugljendioksid na pritisku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4,9 [bar] 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temperaturi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30 [</a:t>
            </a:r>
            <a:r>
              <a:rPr lang="pl-P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C] a u drugom delu zapremine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l-P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[m</a:t>
            </a:r>
            <a:r>
              <a:rPr lang="pl-PL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nalazi se kiseonik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pritisku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1,96 [bar]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57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Odrediti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novonastaloj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prividnu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molarnu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nastaje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uklanjanja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pregrade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završenog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mešanja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330"/>
            <a:ext cx="5729681" cy="80879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92397"/>
            <a:ext cx="5729681" cy="18185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613" y="2555926"/>
            <a:ext cx="3556932" cy="13550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059398"/>
            <a:ext cx="5729681" cy="961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169705"/>
            <a:ext cx="5729681" cy="97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79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obrazuju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sledeći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ugljendioksida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0,123,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kiseonika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0,072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0,805.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Naći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prividnu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specifičnu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produkata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[bar]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800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23330"/>
            <a:ext cx="5712903" cy="57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25062"/>
            <a:ext cx="5712903" cy="5579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183028"/>
            <a:ext cx="4771365" cy="11138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424106"/>
            <a:ext cx="5712903" cy="9313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4586" y="1498330"/>
            <a:ext cx="5419725" cy="3267544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874674"/>
              </p:ext>
            </p:extLst>
          </p:nvPr>
        </p:nvGraphicFramePr>
        <p:xfrm>
          <a:off x="947956" y="5197063"/>
          <a:ext cx="1755980" cy="77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8" imgW="952087" imgH="431613" progId="Equation.3">
                  <p:embed/>
                </p:oleObj>
              </mc:Choice>
              <mc:Fallback>
                <p:oleObj r:id="rId8" imgW="952087" imgH="43161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956" y="5197063"/>
                        <a:ext cx="1755980" cy="7758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34223" y="5083728"/>
            <a:ext cx="118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29762" y="5197063"/>
            <a:ext cx="3607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22,414 [dm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]; [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101325 [Pa]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273 [K]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60412" y="5197063"/>
            <a:ext cx="2667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= 150000 [Pa]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300 [K]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4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sastav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smeše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obrazuju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sledeći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ugljendioksida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0,123,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kiseonika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0,072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zapreminski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0,805.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Naći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prividnu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konstantu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specifičnu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produkata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sagorevanja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[bar]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800 [</a:t>
            </a:r>
            <a:r>
              <a:rPr lang="en-US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3330"/>
            <a:ext cx="5712903" cy="575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16797"/>
            <a:ext cx="5712903" cy="13891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24446"/>
            <a:ext cx="4194495" cy="7094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33924"/>
            <a:ext cx="1359017" cy="1953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029232"/>
            <a:ext cx="4194495" cy="13072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5410" y="3124446"/>
            <a:ext cx="4313076" cy="11033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45411" y="4431629"/>
            <a:ext cx="4313076" cy="70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799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 3</vt:lpstr>
      <vt:lpstr>Office Theme</vt:lpstr>
      <vt:lpstr>Equation.3</vt:lpstr>
      <vt:lpstr>Požari i eksplozije  RAČUNSKE VEŽBE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Požari i eksplozije  RAČUNSKE VEŽBE</dc:title>
  <dc:creator>Nikola Misic</dc:creator>
  <cp:lastModifiedBy>Nikola Misic</cp:lastModifiedBy>
  <cp:revision>60</cp:revision>
  <cp:lastPrinted>2020-12-01T10:11:55Z</cp:lastPrinted>
  <dcterms:created xsi:type="dcterms:W3CDTF">2020-11-28T14:58:16Z</dcterms:created>
  <dcterms:modified xsi:type="dcterms:W3CDTF">2022-03-29T07:55:18Z</dcterms:modified>
</cp:coreProperties>
</file>